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"/>
  </p:handoutMasterIdLst>
  <p:sldIdLst>
    <p:sldId id="260" r:id="rId2"/>
  </p:sldIdLst>
  <p:sldSz cx="6858000" cy="9906000" type="A4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675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92" userDrawn="1">
          <p15:clr>
            <a:srgbClr val="A4A3A4"/>
          </p15:clr>
        </p15:guide>
        <p15:guide id="4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A3CC"/>
    <a:srgbClr val="317198"/>
    <a:srgbClr val="3B6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81" autoAdjust="0"/>
  </p:normalViewPr>
  <p:slideViewPr>
    <p:cSldViewPr>
      <p:cViewPr varScale="1">
        <p:scale>
          <a:sx n="108" d="100"/>
          <a:sy n="108" d="100"/>
        </p:scale>
        <p:origin x="4312" y="92"/>
      </p:cViewPr>
      <p:guideLst>
        <p:guide orient="horz" pos="2675"/>
        <p:guide pos="2160"/>
        <p:guide pos="192"/>
        <p:guide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20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880D75-0979-B662-E130-3DD5404721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80773-1216-4C43-769C-D560F641B7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105B1-7199-4CF9-8267-F389E21C3E40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852F0-4895-FDF0-F994-46A7B674C7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78C737-0560-A2CB-5152-9F38B4409A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468B6-348A-494D-AEFE-719BC4D24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148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43188" y="9212580"/>
            <a:ext cx="1578665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4941910" y="9212580"/>
            <a:ext cx="1578665" cy="27699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5" name="object 2">
            <a:extLst>
              <a:ext uri="{FF2B5EF4-FFF2-40B4-BE49-F238E27FC236}">
                <a16:creationId xmlns:a16="http://schemas.microsoft.com/office/drawing/2014/main" id="{5BB5B0FD-923B-7535-F953-B7A2A1305FEC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99" y="402830"/>
            <a:ext cx="1800000" cy="324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hs@kma.or.kr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E5EAAB6-5F0E-321D-E6F7-73C047DD561F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7F3B6C5-098E-ECEB-EFB1-B5BAAB5A6CB3}"/>
              </a:ext>
            </a:extLst>
          </p:cNvPr>
          <p:cNvSpPr/>
          <p:nvPr userDrawn="1"/>
        </p:nvSpPr>
        <p:spPr>
          <a:xfrm>
            <a:off x="345499" y="8982075"/>
            <a:ext cx="541289" cy="134602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446659-89F5-49FE-A6A4-381A333AAC44}"/>
              </a:ext>
            </a:extLst>
          </p:cNvPr>
          <p:cNvSpPr txBox="1"/>
          <p:nvPr userDrawn="1"/>
        </p:nvSpPr>
        <p:spPr>
          <a:xfrm>
            <a:off x="620618" y="1185502"/>
            <a:ext cx="5616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SUIT ExtraBold" pitchFamily="2" charset="-127"/>
                <a:ea typeface="SUIT ExtraBold" pitchFamily="2" charset="-127"/>
                <a:cs typeface="KoPubWorld돋움체 Bold" panose="00000800000000000000" pitchFamily="2" charset="-127"/>
              </a:rPr>
              <a:t>대한민국 </a:t>
            </a:r>
            <a:r>
              <a:rPr lang="en-US" altLang="ko-K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SUIT ExtraBold" pitchFamily="2" charset="-127"/>
                <a:ea typeface="SUIT ExtraBold" pitchFamily="2" charset="-127"/>
                <a:cs typeface="KoPubWorld돋움체 Bold" panose="00000800000000000000" pitchFamily="2" charset="-127"/>
              </a:rPr>
              <a:t>HRD </a:t>
            </a:r>
            <a:r>
              <a:rPr lang="ko-KR" altLang="en-US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SUIT ExtraBold" pitchFamily="2" charset="-127"/>
                <a:ea typeface="SUIT ExtraBold" pitchFamily="2" charset="-127"/>
                <a:cs typeface="KoPubWorld돋움체 Bold" panose="00000800000000000000" pitchFamily="2" charset="-127"/>
              </a:rPr>
              <a:t>부서장교류회 가입신청서</a:t>
            </a:r>
          </a:p>
        </p:txBody>
      </p:sp>
      <p:pic>
        <p:nvPicPr>
          <p:cNvPr id="7" name="object 2">
            <a:extLst>
              <a:ext uri="{FF2B5EF4-FFF2-40B4-BE49-F238E27FC236}">
                <a16:creationId xmlns:a16="http://schemas.microsoft.com/office/drawing/2014/main" id="{923FDCD7-E4D8-7F5A-F1A7-53B1170E9875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45499" y="402830"/>
            <a:ext cx="1800000" cy="324000"/>
          </a:xfrm>
          <a:prstGeom prst="rect">
            <a:avLst/>
          </a:prstGeom>
        </p:spPr>
      </p:pic>
      <p:graphicFrame>
        <p:nvGraphicFramePr>
          <p:cNvPr id="10" name="표 21">
            <a:extLst>
              <a:ext uri="{FF2B5EF4-FFF2-40B4-BE49-F238E27FC236}">
                <a16:creationId xmlns:a16="http://schemas.microsoft.com/office/drawing/2014/main" id="{6B0D77FA-AC50-74F7-A067-10F717028C0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75386737"/>
              </p:ext>
            </p:extLst>
          </p:nvPr>
        </p:nvGraphicFramePr>
        <p:xfrm>
          <a:off x="304800" y="2041110"/>
          <a:ext cx="6248400" cy="3670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63802698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57764614"/>
                    </a:ext>
                  </a:extLst>
                </a:gridCol>
                <a:gridCol w="1376030">
                  <a:extLst>
                    <a:ext uri="{9D8B030D-6E8A-4147-A177-3AD203B41FA5}">
                      <a16:colId xmlns:a16="http://schemas.microsoft.com/office/drawing/2014/main" val="3644841115"/>
                    </a:ext>
                  </a:extLst>
                </a:gridCol>
                <a:gridCol w="1216985">
                  <a:extLst>
                    <a:ext uri="{9D8B030D-6E8A-4147-A177-3AD203B41FA5}">
                      <a16:colId xmlns:a16="http://schemas.microsoft.com/office/drawing/2014/main" val="1190128949"/>
                    </a:ext>
                  </a:extLst>
                </a:gridCol>
                <a:gridCol w="1216985">
                  <a:extLst>
                    <a:ext uri="{9D8B030D-6E8A-4147-A177-3AD203B41FA5}">
                      <a16:colId xmlns:a16="http://schemas.microsoft.com/office/drawing/2014/main" val="393609161"/>
                    </a:ext>
                  </a:extLst>
                </a:gridCol>
              </a:tblGrid>
              <a:tr h="3670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SUIT SemiBold" pitchFamily="2" charset="-127"/>
                          <a:ea typeface="SUIT SemiBold" pitchFamily="2" charset="-127"/>
                        </a:rPr>
                        <a:t>회원</a:t>
                      </a:r>
                      <a:r>
                        <a:rPr lang="en-US" altLang="ko-KR" sz="1000" b="0" dirty="0">
                          <a:latin typeface="SUIT SemiBold" pitchFamily="2" charset="-127"/>
                          <a:ea typeface="SUIT SemiBold" pitchFamily="2" charset="-127"/>
                        </a:rPr>
                        <a:t>(</a:t>
                      </a:r>
                      <a:r>
                        <a:rPr lang="ko-KR" altLang="en-US" sz="1000" b="0" dirty="0">
                          <a:latin typeface="SUIT SemiBold" pitchFamily="2" charset="-127"/>
                          <a:ea typeface="SUIT SemiBold" pitchFamily="2" charset="-127"/>
                        </a:rPr>
                        <a:t>부서장</a:t>
                      </a:r>
                      <a:r>
                        <a:rPr lang="en-US" altLang="ko-KR" sz="1000" b="0" dirty="0">
                          <a:latin typeface="SUIT SemiBold" pitchFamily="2" charset="-127"/>
                          <a:ea typeface="SUIT SemiBold" pitchFamily="2" charset="-127"/>
                        </a:rPr>
                        <a:t>) </a:t>
                      </a:r>
                      <a:r>
                        <a:rPr lang="ko-KR" altLang="en-US" sz="1000" b="0" dirty="0">
                          <a:latin typeface="SUIT SemiBold" pitchFamily="2" charset="-127"/>
                          <a:ea typeface="SUIT SemiBold" pitchFamily="2" charset="-127"/>
                        </a:rPr>
                        <a:t>정보</a:t>
                      </a: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719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회사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기관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)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명</a:t>
                      </a: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818820"/>
                  </a:ext>
                </a:extLst>
              </a:tr>
              <a:tr h="367077">
                <a:tc rowSpan="5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kern="1200" dirty="0">
                          <a:solidFill>
                            <a:schemeClr val="lt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 </a:t>
                      </a:r>
                      <a:r>
                        <a:rPr lang="ko-KR" altLang="en-US" sz="1000" b="0" kern="1200" dirty="0">
                          <a:solidFill>
                            <a:schemeClr val="lt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사         진</a:t>
                      </a: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A3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성       명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직      위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984643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9A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부       서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휴대전화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52916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9A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이  메  일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생년월일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44535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9A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회사주소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590036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9A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자택주소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365787"/>
                  </a:ext>
                </a:extLst>
              </a:tr>
              <a:tr h="367077">
                <a:tc rowSpan="4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00" b="0" kern="1200" dirty="0">
                          <a:solidFill>
                            <a:schemeClr val="lt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주요경력</a:t>
                      </a: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719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년       월</a:t>
                      </a:r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615057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4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C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년       월</a:t>
                      </a:r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838354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4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C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년       월</a:t>
                      </a:r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548650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4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C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</a:rPr>
                        <a:t>년       월</a:t>
                      </a:r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916178"/>
                  </a:ext>
                </a:extLst>
              </a:tr>
            </a:tbl>
          </a:graphicData>
        </a:graphic>
      </p:graphicFrame>
      <p:graphicFrame>
        <p:nvGraphicFramePr>
          <p:cNvPr id="11" name="표 22">
            <a:extLst>
              <a:ext uri="{FF2B5EF4-FFF2-40B4-BE49-F238E27FC236}">
                <a16:creationId xmlns:a16="http://schemas.microsoft.com/office/drawing/2014/main" id="{B2BC3E81-6985-4652-7F3E-0F78265BB5A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04155705"/>
              </p:ext>
            </p:extLst>
          </p:nvPr>
        </p:nvGraphicFramePr>
        <p:xfrm>
          <a:off x="304798" y="5794875"/>
          <a:ext cx="6248400" cy="1101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2">
                  <a:extLst>
                    <a:ext uri="{9D8B030D-6E8A-4147-A177-3AD203B41FA5}">
                      <a16:colId xmlns:a16="http://schemas.microsoft.com/office/drawing/2014/main" val="45679138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21337985"/>
                    </a:ext>
                  </a:extLst>
                </a:gridCol>
                <a:gridCol w="1376028">
                  <a:extLst>
                    <a:ext uri="{9D8B030D-6E8A-4147-A177-3AD203B41FA5}">
                      <a16:colId xmlns:a16="http://schemas.microsoft.com/office/drawing/2014/main" val="3077433513"/>
                    </a:ext>
                  </a:extLst>
                </a:gridCol>
                <a:gridCol w="1216985">
                  <a:extLst>
                    <a:ext uri="{9D8B030D-6E8A-4147-A177-3AD203B41FA5}">
                      <a16:colId xmlns:a16="http://schemas.microsoft.com/office/drawing/2014/main" val="3019502746"/>
                    </a:ext>
                  </a:extLst>
                </a:gridCol>
                <a:gridCol w="1216985">
                  <a:extLst>
                    <a:ext uri="{9D8B030D-6E8A-4147-A177-3AD203B41FA5}">
                      <a16:colId xmlns:a16="http://schemas.microsoft.com/office/drawing/2014/main" val="4180280368"/>
                    </a:ext>
                  </a:extLst>
                </a:gridCol>
              </a:tblGrid>
              <a:tr h="367077">
                <a:tc rowSpan="3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dirty="0">
                          <a:solidFill>
                            <a:schemeClr val="lt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 </a:t>
                      </a:r>
                      <a:r>
                        <a:rPr lang="ko-KR" altLang="en-US" sz="1000" b="0">
                          <a:solidFill>
                            <a:schemeClr val="lt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연락 담당자</a:t>
                      </a:r>
                      <a:endParaRPr lang="en-US" altLang="ko-KR" sz="1000" b="0" dirty="0">
                        <a:solidFill>
                          <a:schemeClr val="lt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71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noProof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성       명</a:t>
                      </a:r>
                      <a:endParaRPr lang="en-US" altLang="ko-KR" sz="1000" b="0" noProof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1000" b="0" dirty="0">
                        <a:solidFill>
                          <a:schemeClr val="lt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직       위 </a:t>
                      </a: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1000" b="0" dirty="0">
                        <a:solidFill>
                          <a:schemeClr val="lt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069709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9A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부       서</a:t>
                      </a:r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dirty="0">
                        <a:solidFill>
                          <a:schemeClr val="lt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휴대전화</a:t>
                      </a:r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dirty="0">
                        <a:solidFill>
                          <a:schemeClr val="lt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231295"/>
                  </a:ext>
                </a:extLst>
              </a:tr>
              <a:tr h="367077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1" kern="1200" dirty="0">
                        <a:solidFill>
                          <a:schemeClr val="lt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9A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이  메  일</a:t>
                      </a:r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dirty="0">
                        <a:solidFill>
                          <a:schemeClr val="lt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회사전화</a:t>
                      </a:r>
                      <a:endParaRPr lang="en-US" altLang="ko-KR" sz="1000" b="0" dirty="0">
                        <a:solidFill>
                          <a:schemeClr val="tx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dirty="0">
                        <a:solidFill>
                          <a:schemeClr val="lt1"/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46458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25AF873-6A0C-808C-712C-70BAAE27129A}"/>
              </a:ext>
            </a:extLst>
          </p:cNvPr>
          <p:cNvSpPr txBox="1"/>
          <p:nvPr userDrawn="1"/>
        </p:nvSpPr>
        <p:spPr>
          <a:xfrm>
            <a:off x="1752600" y="7134755"/>
            <a:ext cx="4909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대한민국 </a:t>
            </a:r>
            <a:r>
              <a:rPr lang="en-US" altLang="ko-KR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HRD </a:t>
            </a:r>
            <a:r>
              <a:rPr lang="ko-KR" alt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부서장교류회 회원가입을 신청합니다</a:t>
            </a:r>
            <a:r>
              <a:rPr lang="en-US" altLang="ko-KR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.</a:t>
            </a:r>
            <a:endParaRPr lang="ko-KR" altLang="en-US" sz="1100" spc="0" dirty="0">
              <a:solidFill>
                <a:schemeClr val="tx1">
                  <a:lumMod val="75000"/>
                  <a:lumOff val="25000"/>
                </a:schemeClr>
              </a:solidFill>
              <a:latin typeface="SUIT SemiBold" pitchFamily="2" charset="-127"/>
              <a:ea typeface="SUIT SemiBold" pitchFamily="2" charset="-127"/>
              <a:cs typeface="KoPubWorld돋움체 Bold" panose="00000800000000000000" pitchFamily="2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D0E1EF-9890-2A5C-99E5-480A1D91C8DD}"/>
              </a:ext>
            </a:extLst>
          </p:cNvPr>
          <p:cNvSpPr txBox="1"/>
          <p:nvPr userDrawn="1"/>
        </p:nvSpPr>
        <p:spPr>
          <a:xfrm>
            <a:off x="1731823" y="7463248"/>
            <a:ext cx="4909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  년                월               일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221341-D219-66CD-ECDA-C962E0091E4F}"/>
              </a:ext>
            </a:extLst>
          </p:cNvPr>
          <p:cNvSpPr txBox="1"/>
          <p:nvPr userDrawn="1"/>
        </p:nvSpPr>
        <p:spPr>
          <a:xfrm>
            <a:off x="1752599" y="7802090"/>
            <a:ext cx="4909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신 청 자 </a:t>
            </a:r>
            <a:r>
              <a:rPr lang="en-US" altLang="ko-KR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:                                         (</a:t>
            </a:r>
            <a:r>
              <a:rPr lang="ko-KR" altLang="en-US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인</a:t>
            </a:r>
            <a:r>
              <a:rPr lang="en-US" altLang="ko-KR" sz="11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)</a:t>
            </a:r>
            <a:endParaRPr lang="ko-KR" altLang="en-US" sz="1100" spc="0" dirty="0">
              <a:solidFill>
                <a:schemeClr val="tx1">
                  <a:lumMod val="75000"/>
                  <a:lumOff val="25000"/>
                </a:schemeClr>
              </a:solidFill>
              <a:latin typeface="SUIT SemiBold" pitchFamily="2" charset="-127"/>
              <a:ea typeface="SUIT SemiBold" pitchFamily="2" charset="-127"/>
              <a:cs typeface="KoPubWorld돋움체 Bold" panose="00000800000000000000" pitchFamily="2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E716E9-DDE4-C6A0-3EAE-40ABA37A6335}"/>
              </a:ext>
            </a:extLst>
          </p:cNvPr>
          <p:cNvSpPr txBox="1"/>
          <p:nvPr userDrawn="1"/>
        </p:nvSpPr>
        <p:spPr>
          <a:xfrm>
            <a:off x="258260" y="8546128"/>
            <a:ext cx="5616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105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대한민국 </a:t>
            </a:r>
            <a:r>
              <a:rPr lang="en-US" altLang="ko-KR" sz="105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HRD </a:t>
            </a:r>
            <a:r>
              <a:rPr lang="ko-KR" altLang="en-US" sz="105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SemiBold" pitchFamily="2" charset="-127"/>
                <a:ea typeface="SUIT SemiBold" pitchFamily="2" charset="-127"/>
                <a:cs typeface="KoPubWorld돋움체 Bold" panose="00000800000000000000" pitchFamily="2" charset="-127"/>
              </a:rPr>
              <a:t>부서장교류회 가입신청 및 연회비 안내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9A999E-0C9F-C1C3-C9CD-6ACD0E22AAEE}"/>
              </a:ext>
            </a:extLst>
          </p:cNvPr>
          <p:cNvCxnSpPr/>
          <p:nvPr userDrawn="1"/>
        </p:nvCxnSpPr>
        <p:spPr>
          <a:xfrm>
            <a:off x="345499" y="8800118"/>
            <a:ext cx="63162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A80DA50-E9C4-A6B2-8DA9-D0EF363EEB4D}"/>
              </a:ext>
            </a:extLst>
          </p:cNvPr>
          <p:cNvSpPr txBox="1"/>
          <p:nvPr userDrawn="1"/>
        </p:nvSpPr>
        <p:spPr>
          <a:xfrm>
            <a:off x="894248" y="8903317"/>
            <a:ext cx="5616760" cy="62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신청서 작성 후 이메일</a:t>
            </a:r>
            <a:r>
              <a:rPr lang="en-US" altLang="ko-KR" sz="80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(</a:t>
            </a:r>
            <a:r>
              <a:rPr lang="en-US" altLang="ko-KR" sz="80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khs@kma.or.kr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) </a:t>
            </a: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발송</a:t>
            </a:r>
            <a:endParaRPr lang="en-US" altLang="ko-KR" sz="800" spc="0" dirty="0">
              <a:solidFill>
                <a:schemeClr val="tx1">
                  <a:lumMod val="75000"/>
                  <a:lumOff val="25000"/>
                </a:schemeClr>
              </a:solidFill>
              <a:latin typeface="SUIT Medium" pitchFamily="2" charset="-127"/>
              <a:ea typeface="SUIT Medium" pitchFamily="2" charset="-127"/>
              <a:cs typeface="KoPubWorld돋움체 Bold" panose="00000800000000000000" pitchFamily="2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무료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(KMA </a:t>
            </a: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임원단사 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HRD</a:t>
            </a: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 담당 부서장에 한함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)</a:t>
            </a: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 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/ </a:t>
            </a: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유료 신청 시 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100</a:t>
            </a: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만원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(</a:t>
            </a: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면세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Korea HR Society </a:t>
            </a:r>
            <a:r>
              <a:rPr lang="ko-KR" altLang="en-US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사무국 </a:t>
            </a:r>
            <a:r>
              <a:rPr lang="en-US" altLang="ko-KR" sz="80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/ TEL. 02.3274.9283  | MAIL. khs@kma.or.kr</a:t>
            </a:r>
            <a:endParaRPr lang="ko-KR" altLang="en-US" sz="800" spc="0" dirty="0">
              <a:solidFill>
                <a:schemeClr val="tx1">
                  <a:lumMod val="75000"/>
                  <a:lumOff val="25000"/>
                </a:schemeClr>
              </a:solidFill>
              <a:latin typeface="SUIT Medium" pitchFamily="2" charset="-127"/>
              <a:ea typeface="SUIT Medium" pitchFamily="2" charset="-127"/>
              <a:cs typeface="KoPubWorld돋움체 Bold" panose="00000800000000000000" pitchFamily="2" charset="-127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7E58E50-A7E6-CA41-FAEC-C0CB0EC0E5B4}"/>
              </a:ext>
            </a:extLst>
          </p:cNvPr>
          <p:cNvSpPr/>
          <p:nvPr userDrawn="1"/>
        </p:nvSpPr>
        <p:spPr>
          <a:xfrm>
            <a:off x="345499" y="9164478"/>
            <a:ext cx="541289" cy="134602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944D2D1-799B-C94A-C91E-BFF75BFD1361}"/>
              </a:ext>
            </a:extLst>
          </p:cNvPr>
          <p:cNvSpPr/>
          <p:nvPr userDrawn="1"/>
        </p:nvSpPr>
        <p:spPr>
          <a:xfrm>
            <a:off x="346992" y="9346772"/>
            <a:ext cx="541289" cy="134602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F2AF15-E8D9-8222-C62B-93F27608995B}"/>
              </a:ext>
            </a:extLst>
          </p:cNvPr>
          <p:cNvSpPr txBox="1"/>
          <p:nvPr userDrawn="1"/>
        </p:nvSpPr>
        <p:spPr>
          <a:xfrm>
            <a:off x="345499" y="8903317"/>
            <a:ext cx="725873" cy="62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800" spc="0" dirty="0">
                <a:solidFill>
                  <a:schemeClr val="bg1"/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신청방법</a:t>
            </a:r>
            <a:endParaRPr lang="en-US" altLang="ko-KR" sz="800" spc="0" dirty="0">
              <a:solidFill>
                <a:schemeClr val="bg1"/>
              </a:solidFill>
              <a:latin typeface="SUIT Medium" pitchFamily="2" charset="-127"/>
              <a:ea typeface="SUIT Medium" pitchFamily="2" charset="-127"/>
              <a:cs typeface="KoPubWorld돋움체 Bold" panose="00000800000000000000" pitchFamily="2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00" spc="0" dirty="0">
                <a:solidFill>
                  <a:schemeClr val="bg1"/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연  회  비</a:t>
            </a:r>
            <a:endParaRPr lang="en-US" altLang="ko-KR" sz="800" spc="0" dirty="0">
              <a:solidFill>
                <a:schemeClr val="bg1"/>
              </a:solidFill>
              <a:latin typeface="SUIT Medium" pitchFamily="2" charset="-127"/>
              <a:ea typeface="SUIT Medium" pitchFamily="2" charset="-127"/>
              <a:cs typeface="KoPubWorld돋움체 Bold" panose="00000800000000000000" pitchFamily="2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00" spc="0" dirty="0">
                <a:solidFill>
                  <a:schemeClr val="bg1"/>
                </a:solidFill>
                <a:latin typeface="SUIT Medium" pitchFamily="2" charset="-127"/>
                <a:ea typeface="SUIT Medium" pitchFamily="2" charset="-127"/>
                <a:cs typeface="KoPubWorld돋움체 Bold" panose="00000800000000000000" pitchFamily="2" charset="-127"/>
              </a:rPr>
              <a:t>문        의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21">
            <a:extLst>
              <a:ext uri="{FF2B5EF4-FFF2-40B4-BE49-F238E27FC236}">
                <a16:creationId xmlns:a16="http://schemas.microsoft.com/office/drawing/2014/main" id="{AA156960-3BF4-6E29-3CB9-14133E98A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288420"/>
              </p:ext>
            </p:extLst>
          </p:nvPr>
        </p:nvGraphicFramePr>
        <p:xfrm>
          <a:off x="2743198" y="3509999"/>
          <a:ext cx="3810000" cy="2202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3644841115"/>
                    </a:ext>
                  </a:extLst>
                </a:gridCol>
              </a:tblGrid>
              <a:tr h="367077"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590036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365787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15057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838354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548650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916178"/>
                  </a:ext>
                </a:extLst>
              </a:tr>
            </a:tbl>
          </a:graphicData>
        </a:graphic>
      </p:graphicFrame>
      <p:graphicFrame>
        <p:nvGraphicFramePr>
          <p:cNvPr id="3" name="표 22">
            <a:extLst>
              <a:ext uri="{FF2B5EF4-FFF2-40B4-BE49-F238E27FC236}">
                <a16:creationId xmlns:a16="http://schemas.microsoft.com/office/drawing/2014/main" id="{E937F1B1-9654-A6F1-D920-622466CF5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060620"/>
              </p:ext>
            </p:extLst>
          </p:nvPr>
        </p:nvGraphicFramePr>
        <p:xfrm>
          <a:off x="2743198" y="5794875"/>
          <a:ext cx="1376028" cy="1101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028">
                  <a:extLst>
                    <a:ext uri="{9D8B030D-6E8A-4147-A177-3AD203B41FA5}">
                      <a16:colId xmlns:a16="http://schemas.microsoft.com/office/drawing/2014/main" val="3077433513"/>
                    </a:ext>
                  </a:extLst>
                </a:gridCol>
              </a:tblGrid>
              <a:tr h="367077">
                <a:tc>
                  <a:txBody>
                    <a:bodyPr/>
                    <a:lstStyle/>
                    <a:p>
                      <a:pPr algn="l"/>
                      <a:endParaRPr kumimoji="0" lang="ko-KR" alt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69709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algn="l" latinLnBrk="1"/>
                      <a:endParaRPr kumimoji="0" lang="en-US" altLang="ko-KR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231295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algn="l" latinLnBrk="1"/>
                      <a:endParaRPr kumimoji="0" lang="en-US" altLang="ko-KR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464581"/>
                  </a:ext>
                </a:extLst>
              </a:tr>
            </a:tbl>
          </a:graphicData>
        </a:graphic>
      </p:graphicFrame>
      <p:graphicFrame>
        <p:nvGraphicFramePr>
          <p:cNvPr id="5" name="표 22">
            <a:extLst>
              <a:ext uri="{FF2B5EF4-FFF2-40B4-BE49-F238E27FC236}">
                <a16:creationId xmlns:a16="http://schemas.microsoft.com/office/drawing/2014/main" id="{44AA960E-F816-4788-C37C-5F42F9824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0424"/>
              </p:ext>
            </p:extLst>
          </p:nvPr>
        </p:nvGraphicFramePr>
        <p:xfrm>
          <a:off x="5334000" y="5794874"/>
          <a:ext cx="1219198" cy="1101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8">
                  <a:extLst>
                    <a:ext uri="{9D8B030D-6E8A-4147-A177-3AD203B41FA5}">
                      <a16:colId xmlns:a16="http://schemas.microsoft.com/office/drawing/2014/main" val="3077433513"/>
                    </a:ext>
                  </a:extLst>
                </a:gridCol>
              </a:tblGrid>
              <a:tr h="367077">
                <a:tc>
                  <a:txBody>
                    <a:bodyPr/>
                    <a:lstStyle/>
                    <a:p>
                      <a:pPr marL="0" algn="l"/>
                      <a:endParaRPr kumimoji="0" lang="ko-KR" alt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69709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marL="0" algn="l" latinLnBrk="1"/>
                      <a:endParaRPr kumimoji="0" lang="en-US" altLang="ko-KR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231295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marL="0" algn="l" latinLnBrk="1"/>
                      <a:endParaRPr kumimoji="0" lang="en-US" altLang="ko-KR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464581"/>
                  </a:ext>
                </a:extLst>
              </a:tr>
            </a:tbl>
          </a:graphicData>
        </a:graphic>
      </p:graphicFrame>
      <p:graphicFrame>
        <p:nvGraphicFramePr>
          <p:cNvPr id="6" name="표 21">
            <a:extLst>
              <a:ext uri="{FF2B5EF4-FFF2-40B4-BE49-F238E27FC236}">
                <a16:creationId xmlns:a16="http://schemas.microsoft.com/office/drawing/2014/main" id="{A56BDB06-0BDE-180D-567E-FA3A5AD29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082894"/>
              </p:ext>
            </p:extLst>
          </p:nvPr>
        </p:nvGraphicFramePr>
        <p:xfrm>
          <a:off x="2743198" y="2038445"/>
          <a:ext cx="3810000" cy="367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3644841115"/>
                    </a:ext>
                  </a:extLst>
                </a:gridCol>
              </a:tblGrid>
              <a:tr h="367077"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818820"/>
                  </a:ext>
                </a:extLst>
              </a:tr>
            </a:tbl>
          </a:graphicData>
        </a:graphic>
      </p:graphicFrame>
      <p:graphicFrame>
        <p:nvGraphicFramePr>
          <p:cNvPr id="7" name="표 22">
            <a:extLst>
              <a:ext uri="{FF2B5EF4-FFF2-40B4-BE49-F238E27FC236}">
                <a16:creationId xmlns:a16="http://schemas.microsoft.com/office/drawing/2014/main" id="{6BB5AACA-42D4-5929-CFCF-B02F11F80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262850"/>
              </p:ext>
            </p:extLst>
          </p:nvPr>
        </p:nvGraphicFramePr>
        <p:xfrm>
          <a:off x="2743198" y="2407463"/>
          <a:ext cx="1376028" cy="1101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028">
                  <a:extLst>
                    <a:ext uri="{9D8B030D-6E8A-4147-A177-3AD203B41FA5}">
                      <a16:colId xmlns:a16="http://schemas.microsoft.com/office/drawing/2014/main" val="3077433513"/>
                    </a:ext>
                  </a:extLst>
                </a:gridCol>
              </a:tblGrid>
              <a:tr h="367077">
                <a:tc>
                  <a:txBody>
                    <a:bodyPr/>
                    <a:lstStyle/>
                    <a:p>
                      <a:pPr algn="l"/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69709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231295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464581"/>
                  </a:ext>
                </a:extLst>
              </a:tr>
            </a:tbl>
          </a:graphicData>
        </a:graphic>
      </p:graphicFrame>
      <p:graphicFrame>
        <p:nvGraphicFramePr>
          <p:cNvPr id="8" name="표 22">
            <a:extLst>
              <a:ext uri="{FF2B5EF4-FFF2-40B4-BE49-F238E27FC236}">
                <a16:creationId xmlns:a16="http://schemas.microsoft.com/office/drawing/2014/main" id="{53F8A845-D0CD-A335-B136-CBEEBFE2E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278920"/>
              </p:ext>
            </p:extLst>
          </p:nvPr>
        </p:nvGraphicFramePr>
        <p:xfrm>
          <a:off x="5334000" y="2401112"/>
          <a:ext cx="1219198" cy="1101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8">
                  <a:extLst>
                    <a:ext uri="{9D8B030D-6E8A-4147-A177-3AD203B41FA5}">
                      <a16:colId xmlns:a16="http://schemas.microsoft.com/office/drawing/2014/main" val="3077433513"/>
                    </a:ext>
                  </a:extLst>
                </a:gridCol>
              </a:tblGrid>
              <a:tr h="367077">
                <a:tc>
                  <a:txBody>
                    <a:bodyPr/>
                    <a:lstStyle/>
                    <a:p>
                      <a:pPr marL="0" algn="l"/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69709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marL="0" algn="l" latinLnBrk="1"/>
                      <a:endParaRPr lang="en-US" altLang="ko-KR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231295"/>
                  </a:ext>
                </a:extLst>
              </a:tr>
              <a:tr h="367077">
                <a:tc>
                  <a:txBody>
                    <a:bodyPr/>
                    <a:lstStyle/>
                    <a:p>
                      <a:pPr marL="0" algn="l" latinLnBrk="1"/>
                      <a:endParaRPr lang="en-US" altLang="ko-KR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464581"/>
                  </a:ext>
                </a:extLst>
              </a:tr>
            </a:tbl>
          </a:graphicData>
        </a:graphic>
      </p:graphicFrame>
      <p:graphicFrame>
        <p:nvGraphicFramePr>
          <p:cNvPr id="13" name="표 22">
            <a:extLst>
              <a:ext uri="{FF2B5EF4-FFF2-40B4-BE49-F238E27FC236}">
                <a16:creationId xmlns:a16="http://schemas.microsoft.com/office/drawing/2014/main" id="{4B2E8F6B-6AB2-B4F3-D695-80B9A0F88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01918"/>
              </p:ext>
            </p:extLst>
          </p:nvPr>
        </p:nvGraphicFramePr>
        <p:xfrm>
          <a:off x="3886200" y="7440969"/>
          <a:ext cx="629056" cy="29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056">
                  <a:extLst>
                    <a:ext uri="{9D8B030D-6E8A-4147-A177-3AD203B41FA5}">
                      <a16:colId xmlns:a16="http://schemas.microsoft.com/office/drawing/2014/main" val="3077433513"/>
                    </a:ext>
                  </a:extLst>
                </a:gridCol>
              </a:tblGrid>
              <a:tr h="253590">
                <a:tc>
                  <a:txBody>
                    <a:bodyPr/>
                    <a:lstStyle/>
                    <a:p>
                      <a:pPr algn="r"/>
                      <a:r>
                        <a:rPr lang="en-US" altLang="ko-KR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UIT SemiBold" pitchFamily="2" charset="-127"/>
                          <a:ea typeface="SUIT SemiBold" pitchFamily="2" charset="-127"/>
                          <a:cs typeface="+mn-cs"/>
                        </a:rPr>
                        <a:t>2024</a:t>
                      </a:r>
                      <a:endParaRPr lang="ko-KR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UIT SemiBold" pitchFamily="2" charset="-127"/>
                        <a:ea typeface="SUIT SemiBold" pitchFamily="2" charset="-127"/>
                        <a:cs typeface="+mn-cs"/>
                      </a:endParaRPr>
                    </a:p>
                  </a:txBody>
                  <a:tcPr marL="82988" marR="82988" marT="41494" marB="41494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69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319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</Words>
  <Application>Microsoft Office PowerPoint</Application>
  <PresentationFormat>A4 용지(210x297mm)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KoPubWorld돋움체 Bold</vt:lpstr>
      <vt:lpstr>SUIT ExtraBold</vt:lpstr>
      <vt:lpstr>SUIT Medium</vt:lpstr>
      <vt:lpstr>SUIT SemiBold</vt:lpstr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대한민국 HRD 부서장교류회 안내자료(수정)</dc:title>
  <cp:lastModifiedBy>USER</cp:lastModifiedBy>
  <cp:revision>23</cp:revision>
  <dcterms:created xsi:type="dcterms:W3CDTF">2022-01-05T00:00:19Z</dcterms:created>
  <dcterms:modified xsi:type="dcterms:W3CDTF">2024-03-06T05:17:34Z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2020-03-13T00:00:00Z</vt:filetime>
  </property>
  <property fmtid="{D5CDD505-2E9C-101B-9397-08002B2CF9AE}" pid="3" name="Creator">
    <vt:lpwstr>Adobe Illustrator CC 23.0 (Windows)</vt:lpwstr>
  </property>
  <property fmtid="{D5CDD505-2E9C-101B-9397-08002B2CF9AE}" pid="4" name="LastSaved">
    <vt:filetime>2022-01-05T00:00:00Z</vt:filetime>
  </property>
</Properties>
</file>